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8" r:id="rId3"/>
    <p:sldId id="259" r:id="rId4"/>
    <p:sldId id="260" r:id="rId5"/>
    <p:sldId id="267" r:id="rId6"/>
    <p:sldId id="261" r:id="rId7"/>
    <p:sldId id="257" r:id="rId8"/>
    <p:sldId id="262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04"/>
    <p:restoredTop sz="94643"/>
  </p:normalViewPr>
  <p:slideViewPr>
    <p:cSldViewPr snapToGrid="0" snapToObjects="1">
      <p:cViewPr varScale="1">
        <p:scale>
          <a:sx n="96" d="100"/>
          <a:sy n="96" d="100"/>
        </p:scale>
        <p:origin x="5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GB" i="1" dirty="0">
                <a:latin typeface="Times New Roman" pitchFamily="18" charset="0"/>
                <a:cs typeface="Times New Roman" pitchFamily="18" charset="0"/>
              </a:rPr>
              <a:t>Item scoring mechanic</a:t>
            </a:r>
          </a:p>
        </c:rich>
      </c:tx>
      <c:overlay val="0"/>
    </c:title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Normal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Points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91-5A4C-9FD3-921654B82B0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Extra points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Points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791-5A4C-9FD3-921654B82B0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95"/>
        <c:gapDepth val="95"/>
        <c:shape val="cylinder"/>
        <c:axId val="50956160"/>
        <c:axId val="59144064"/>
        <c:axId val="0"/>
      </c:bar3DChart>
      <c:catAx>
        <c:axId val="50956160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crossAx val="59144064"/>
        <c:crosses val="autoZero"/>
        <c:auto val="1"/>
        <c:lblAlgn val="ctr"/>
        <c:lblOffset val="100"/>
        <c:noMultiLvlLbl val="0"/>
      </c:catAx>
      <c:valAx>
        <c:axId val="5914406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50956160"/>
        <c:crosses val="autoZero"/>
        <c:crossBetween val="between"/>
      </c:valAx>
    </c:plotArea>
    <c:legend>
      <c:legendPos val="t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Round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P1</c:v>
                </c:pt>
                <c:pt idx="1">
                  <c:v>P2</c:v>
                </c:pt>
                <c:pt idx="2">
                  <c:v>P3</c:v>
                </c:pt>
                <c:pt idx="3">
                  <c:v>P4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40</c:v>
                </c:pt>
                <c:pt idx="2">
                  <c:v>35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78-3249-8622-975CE01228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Round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P1</c:v>
                </c:pt>
                <c:pt idx="1">
                  <c:v>P2</c:v>
                </c:pt>
                <c:pt idx="2">
                  <c:v>P3</c:v>
                </c:pt>
                <c:pt idx="3">
                  <c:v>P4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40</c:v>
                </c:pt>
                <c:pt idx="1">
                  <c:v>60</c:v>
                </c:pt>
                <c:pt idx="2">
                  <c:v>55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78-3249-8622-975CE01228A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Round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P1</c:v>
                </c:pt>
                <c:pt idx="1">
                  <c:v>P2</c:v>
                </c:pt>
                <c:pt idx="2">
                  <c:v>P3</c:v>
                </c:pt>
                <c:pt idx="3">
                  <c:v>P4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55</c:v>
                </c:pt>
                <c:pt idx="1">
                  <c:v>75</c:v>
                </c:pt>
                <c:pt idx="2">
                  <c:v>60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E78-3249-8622-975CE01228A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Round 4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P1</c:v>
                </c:pt>
                <c:pt idx="1">
                  <c:v>P2</c:v>
                </c:pt>
                <c:pt idx="2">
                  <c:v>P3</c:v>
                </c:pt>
                <c:pt idx="3">
                  <c:v>P4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150</c:v>
                </c:pt>
                <c:pt idx="1">
                  <c:v>60</c:v>
                </c:pt>
                <c:pt idx="2">
                  <c:v>90</c:v>
                </c:pt>
                <c:pt idx="3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E78-3249-8622-975CE01228A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TOTAL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P1</c:v>
                </c:pt>
                <c:pt idx="1">
                  <c:v>P2</c:v>
                </c:pt>
                <c:pt idx="2">
                  <c:v>P3</c:v>
                </c:pt>
                <c:pt idx="3">
                  <c:v>P4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275</c:v>
                </c:pt>
                <c:pt idx="1">
                  <c:v>235</c:v>
                </c:pt>
                <c:pt idx="2">
                  <c:v>240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78-3249-8622-975CE01228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0198016"/>
        <c:axId val="50924544"/>
      </c:barChart>
      <c:catAx>
        <c:axId val="5019801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50924544"/>
        <c:crosses val="autoZero"/>
        <c:auto val="1"/>
        <c:lblAlgn val="ctr"/>
        <c:lblOffset val="100"/>
        <c:noMultiLvlLbl val="0"/>
      </c:catAx>
      <c:valAx>
        <c:axId val="5092454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5019801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9D2762-6549-544A-9598-7F642E0F05FC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CB6287-B7ED-4147-8940-18C16D5A3729}">
      <dgm:prSet phldrT="[Text]"/>
      <dgm:spPr/>
      <dgm:t>
        <a:bodyPr/>
        <a:lstStyle/>
        <a:p>
          <a:r>
            <a:rPr lang="en-US" dirty="0"/>
            <a:t>Round 1</a:t>
          </a:r>
        </a:p>
      </dgm:t>
    </dgm:pt>
    <dgm:pt modelId="{54BD33F0-D16C-D342-8B38-0D9C9088C224}" type="parTrans" cxnId="{3D947F0F-2792-C942-B6A5-D4ECD0DD2E2F}">
      <dgm:prSet/>
      <dgm:spPr/>
      <dgm:t>
        <a:bodyPr/>
        <a:lstStyle/>
        <a:p>
          <a:endParaRPr lang="en-US"/>
        </a:p>
      </dgm:t>
    </dgm:pt>
    <dgm:pt modelId="{2F72A48B-1F0A-ED4E-AA95-F740B8EBE488}" type="sibTrans" cxnId="{3D947F0F-2792-C942-B6A5-D4ECD0DD2E2F}">
      <dgm:prSet/>
      <dgm:spPr/>
      <dgm:t>
        <a:bodyPr/>
        <a:lstStyle/>
        <a:p>
          <a:endParaRPr lang="en-US"/>
        </a:p>
      </dgm:t>
    </dgm:pt>
    <dgm:pt modelId="{121E3494-C3A9-A748-BDCB-8621E5A055A3}">
      <dgm:prSet phldrT="[Text]"/>
      <dgm:spPr/>
      <dgm:t>
        <a:bodyPr/>
        <a:lstStyle/>
        <a:p>
          <a:r>
            <a:rPr lang="en-US" dirty="0"/>
            <a:t>Slow Speed and score increases 5 points per second</a:t>
          </a:r>
        </a:p>
      </dgm:t>
    </dgm:pt>
    <dgm:pt modelId="{3398DC66-5184-E341-ABE2-24BB16C8E33D}" type="parTrans" cxnId="{A07C9EB6-B5E8-4C4C-B3FF-CFEEA973F6BC}">
      <dgm:prSet/>
      <dgm:spPr/>
      <dgm:t>
        <a:bodyPr/>
        <a:lstStyle/>
        <a:p>
          <a:endParaRPr lang="en-US"/>
        </a:p>
      </dgm:t>
    </dgm:pt>
    <dgm:pt modelId="{FC912F67-0A04-BF44-9440-E232D91DA495}" type="sibTrans" cxnId="{A07C9EB6-B5E8-4C4C-B3FF-CFEEA973F6BC}">
      <dgm:prSet/>
      <dgm:spPr/>
      <dgm:t>
        <a:bodyPr/>
        <a:lstStyle/>
        <a:p>
          <a:endParaRPr lang="en-US"/>
        </a:p>
      </dgm:t>
    </dgm:pt>
    <dgm:pt modelId="{580DC789-2FDF-DD4F-BAB3-ED7E2CB0A4A0}">
      <dgm:prSet phldrT="[Text]"/>
      <dgm:spPr/>
      <dgm:t>
        <a:bodyPr/>
        <a:lstStyle/>
        <a:p>
          <a:r>
            <a:rPr lang="en-US" dirty="0"/>
            <a:t>Fast Speed and score increases 2 points per second</a:t>
          </a:r>
        </a:p>
      </dgm:t>
    </dgm:pt>
    <dgm:pt modelId="{8258E3C6-0DCE-D449-ADED-AFDBD658BE24}" type="parTrans" cxnId="{DAA0EADD-B890-4B47-9522-610FC77FB906}">
      <dgm:prSet/>
      <dgm:spPr/>
      <dgm:t>
        <a:bodyPr/>
        <a:lstStyle/>
        <a:p>
          <a:endParaRPr lang="en-US"/>
        </a:p>
      </dgm:t>
    </dgm:pt>
    <dgm:pt modelId="{D8A5E1E7-F951-E846-9E3F-214FE85FDB22}" type="sibTrans" cxnId="{DAA0EADD-B890-4B47-9522-610FC77FB906}">
      <dgm:prSet/>
      <dgm:spPr/>
      <dgm:t>
        <a:bodyPr/>
        <a:lstStyle/>
        <a:p>
          <a:endParaRPr lang="en-US"/>
        </a:p>
      </dgm:t>
    </dgm:pt>
    <dgm:pt modelId="{D2553B1A-373A-9A49-B7C4-1FE23F8CA72C}">
      <dgm:prSet phldrT="[Text]"/>
      <dgm:spPr/>
      <dgm:t>
        <a:bodyPr/>
        <a:lstStyle/>
        <a:p>
          <a:r>
            <a:rPr lang="en-US" dirty="0"/>
            <a:t>Round 2</a:t>
          </a:r>
        </a:p>
      </dgm:t>
    </dgm:pt>
    <dgm:pt modelId="{C6117588-4135-3B4A-AF8F-93C7DC7E79E8}" type="parTrans" cxnId="{E7B7A70A-ACFE-664E-A590-558B9D0245C0}">
      <dgm:prSet/>
      <dgm:spPr/>
      <dgm:t>
        <a:bodyPr/>
        <a:lstStyle/>
        <a:p>
          <a:endParaRPr lang="en-US"/>
        </a:p>
      </dgm:t>
    </dgm:pt>
    <dgm:pt modelId="{37A59FF5-200F-6840-82AD-FB58B933BC55}" type="sibTrans" cxnId="{E7B7A70A-ACFE-664E-A590-558B9D0245C0}">
      <dgm:prSet/>
      <dgm:spPr/>
      <dgm:t>
        <a:bodyPr/>
        <a:lstStyle/>
        <a:p>
          <a:endParaRPr lang="en-US"/>
        </a:p>
      </dgm:t>
    </dgm:pt>
    <dgm:pt modelId="{7C7E34FD-9F4E-7643-ABA7-D6F367F89625}">
      <dgm:prSet phldrT="[Text]"/>
      <dgm:spPr/>
      <dgm:t>
        <a:bodyPr/>
        <a:lstStyle/>
        <a:p>
          <a:r>
            <a:rPr lang="en-US" dirty="0"/>
            <a:t>No Gravity (Can move freely without jumping) and score increases 2 points per second</a:t>
          </a:r>
        </a:p>
      </dgm:t>
    </dgm:pt>
    <dgm:pt modelId="{F355B845-1DB0-1D46-BEBA-5E091B0C662A}" type="parTrans" cxnId="{EF162DD2-61CC-0C4A-9545-C24E0E4AF6D1}">
      <dgm:prSet/>
      <dgm:spPr/>
      <dgm:t>
        <a:bodyPr/>
        <a:lstStyle/>
        <a:p>
          <a:endParaRPr lang="en-US"/>
        </a:p>
      </dgm:t>
    </dgm:pt>
    <dgm:pt modelId="{89382545-95F1-EF44-B8B0-133B23C1FB66}" type="sibTrans" cxnId="{EF162DD2-61CC-0C4A-9545-C24E0E4AF6D1}">
      <dgm:prSet/>
      <dgm:spPr/>
      <dgm:t>
        <a:bodyPr/>
        <a:lstStyle/>
        <a:p>
          <a:endParaRPr lang="en-US"/>
        </a:p>
      </dgm:t>
    </dgm:pt>
    <dgm:pt modelId="{CC0F47C6-ACA1-094C-9AC5-B04DF9160A47}">
      <dgm:prSet phldrT="[Text]"/>
      <dgm:spPr/>
      <dgm:t>
        <a:bodyPr/>
        <a:lstStyle/>
        <a:p>
          <a:r>
            <a:rPr lang="en-US" dirty="0"/>
            <a:t>Low mass (Can jump high) and score increases 3 points per second</a:t>
          </a:r>
        </a:p>
      </dgm:t>
    </dgm:pt>
    <dgm:pt modelId="{45182DCC-5EE5-CE4A-B36E-EDCFF41721EA}" type="parTrans" cxnId="{47387E2C-891E-944D-AF21-D9C55E8F4924}">
      <dgm:prSet/>
      <dgm:spPr/>
      <dgm:t>
        <a:bodyPr/>
        <a:lstStyle/>
        <a:p>
          <a:endParaRPr lang="en-US"/>
        </a:p>
      </dgm:t>
    </dgm:pt>
    <dgm:pt modelId="{2207C899-3305-5F4A-A36E-0630E201F04C}" type="sibTrans" cxnId="{47387E2C-891E-944D-AF21-D9C55E8F4924}">
      <dgm:prSet/>
      <dgm:spPr/>
      <dgm:t>
        <a:bodyPr/>
        <a:lstStyle/>
        <a:p>
          <a:endParaRPr lang="en-US"/>
        </a:p>
      </dgm:t>
    </dgm:pt>
    <dgm:pt modelId="{6E3AD9F2-4B92-D248-B9D8-95013F4BA6BA}">
      <dgm:prSet phldrT="[Text]"/>
      <dgm:spPr/>
      <dgm:t>
        <a:bodyPr/>
        <a:lstStyle/>
        <a:p>
          <a:r>
            <a:rPr lang="en-US" dirty="0"/>
            <a:t>Round 3</a:t>
          </a:r>
        </a:p>
      </dgm:t>
    </dgm:pt>
    <dgm:pt modelId="{AC785AF9-888F-674B-90F6-DD38F7E571E6}" type="parTrans" cxnId="{F55A43E1-CC65-F049-9AF7-1616B9CCC933}">
      <dgm:prSet/>
      <dgm:spPr/>
      <dgm:t>
        <a:bodyPr/>
        <a:lstStyle/>
        <a:p>
          <a:endParaRPr lang="en-US"/>
        </a:p>
      </dgm:t>
    </dgm:pt>
    <dgm:pt modelId="{900A8E25-40D2-DE46-8FE2-8402F6C1B13A}" type="sibTrans" cxnId="{F55A43E1-CC65-F049-9AF7-1616B9CCC933}">
      <dgm:prSet/>
      <dgm:spPr/>
      <dgm:t>
        <a:bodyPr/>
        <a:lstStyle/>
        <a:p>
          <a:endParaRPr lang="en-US"/>
        </a:p>
      </dgm:t>
    </dgm:pt>
    <dgm:pt modelId="{2ED9A36F-4D03-8341-A961-75888F3E00B3}">
      <dgm:prSet phldrT="[Text]"/>
      <dgm:spPr/>
      <dgm:t>
        <a:bodyPr/>
        <a:lstStyle/>
        <a:p>
          <a:r>
            <a:rPr lang="en-US" dirty="0"/>
            <a:t>Very small (Cant be seen on the map easily) and score increases 2 points per second</a:t>
          </a:r>
        </a:p>
      </dgm:t>
    </dgm:pt>
    <dgm:pt modelId="{58072D41-EF93-F943-9292-821A25EBB8DE}" type="parTrans" cxnId="{9F37ECDC-34F9-504E-9666-3A80D8FC4011}">
      <dgm:prSet/>
      <dgm:spPr/>
      <dgm:t>
        <a:bodyPr/>
        <a:lstStyle/>
        <a:p>
          <a:endParaRPr lang="en-US"/>
        </a:p>
      </dgm:t>
    </dgm:pt>
    <dgm:pt modelId="{920ED2B1-42C2-4F4E-9C37-61F5A9AFC11C}" type="sibTrans" cxnId="{9F37ECDC-34F9-504E-9666-3A80D8FC4011}">
      <dgm:prSet/>
      <dgm:spPr/>
      <dgm:t>
        <a:bodyPr/>
        <a:lstStyle/>
        <a:p>
          <a:endParaRPr lang="en-US"/>
        </a:p>
      </dgm:t>
    </dgm:pt>
    <dgm:pt modelId="{E5D2D8B2-BBF8-9147-BAF9-61041DA5FD05}">
      <dgm:prSet phldrT="[Text]"/>
      <dgm:spPr/>
      <dgm:t>
        <a:bodyPr/>
        <a:lstStyle/>
        <a:p>
          <a:r>
            <a:rPr lang="en-US" dirty="0"/>
            <a:t>Very large (Cant move) and score increases 10 points per second</a:t>
          </a:r>
        </a:p>
      </dgm:t>
    </dgm:pt>
    <dgm:pt modelId="{F68D953B-2505-0247-90E1-728099C0BDD4}" type="parTrans" cxnId="{85B1FBB0-CB0C-ED47-8BAB-56F2D0B2BD99}">
      <dgm:prSet/>
      <dgm:spPr/>
      <dgm:t>
        <a:bodyPr/>
        <a:lstStyle/>
        <a:p>
          <a:endParaRPr lang="en-US"/>
        </a:p>
      </dgm:t>
    </dgm:pt>
    <dgm:pt modelId="{9A416FF1-F9E8-904B-B185-9E7A3FD62D1D}" type="sibTrans" cxnId="{85B1FBB0-CB0C-ED47-8BAB-56F2D0B2BD99}">
      <dgm:prSet/>
      <dgm:spPr/>
      <dgm:t>
        <a:bodyPr/>
        <a:lstStyle/>
        <a:p>
          <a:endParaRPr lang="en-US"/>
        </a:p>
      </dgm:t>
    </dgm:pt>
    <dgm:pt modelId="{1579C3EA-5C12-9444-9EC7-7B346C0C2378}">
      <dgm:prSet phldrT="[Text]"/>
      <dgm:spPr/>
      <dgm:t>
        <a:bodyPr/>
        <a:lstStyle/>
        <a:p>
          <a:endParaRPr lang="en-US" dirty="0"/>
        </a:p>
      </dgm:t>
    </dgm:pt>
    <dgm:pt modelId="{2183BD9A-55E3-3F43-A0A5-CA38CF327BEF}" type="parTrans" cxnId="{4BE35363-9C10-AA47-B3C8-70834A65ACD6}">
      <dgm:prSet/>
      <dgm:spPr/>
      <dgm:t>
        <a:bodyPr/>
        <a:lstStyle/>
        <a:p>
          <a:endParaRPr lang="en-US"/>
        </a:p>
      </dgm:t>
    </dgm:pt>
    <dgm:pt modelId="{CD3AF85E-F78B-3A40-9948-AF1CD26B224D}" type="sibTrans" cxnId="{4BE35363-9C10-AA47-B3C8-70834A65ACD6}">
      <dgm:prSet/>
      <dgm:spPr/>
      <dgm:t>
        <a:bodyPr/>
        <a:lstStyle/>
        <a:p>
          <a:endParaRPr lang="en-US"/>
        </a:p>
      </dgm:t>
    </dgm:pt>
    <dgm:pt modelId="{EE1D01B3-C4F0-1044-B273-98B35DDC355B}">
      <dgm:prSet phldrT="[Text]"/>
      <dgm:spPr/>
      <dgm:t>
        <a:bodyPr/>
        <a:lstStyle/>
        <a:p>
          <a:r>
            <a:rPr lang="en-US" dirty="0"/>
            <a:t>Normal Speed and score increases 1 point per second</a:t>
          </a:r>
        </a:p>
      </dgm:t>
    </dgm:pt>
    <dgm:pt modelId="{D5FE6D4F-FE94-7945-B568-97951079E479}" type="parTrans" cxnId="{06CB978C-7E93-6C4D-87E1-8FE784735D34}">
      <dgm:prSet/>
      <dgm:spPr/>
      <dgm:t>
        <a:bodyPr/>
        <a:lstStyle/>
        <a:p>
          <a:endParaRPr lang="en-US"/>
        </a:p>
      </dgm:t>
    </dgm:pt>
    <dgm:pt modelId="{E1D41F7F-3966-C94A-9481-89B11733F67C}" type="sibTrans" cxnId="{06CB978C-7E93-6C4D-87E1-8FE784735D34}">
      <dgm:prSet/>
      <dgm:spPr/>
      <dgm:t>
        <a:bodyPr/>
        <a:lstStyle/>
        <a:p>
          <a:endParaRPr lang="en-US"/>
        </a:p>
      </dgm:t>
    </dgm:pt>
    <dgm:pt modelId="{9EF6D583-3F75-5A47-8D0B-1E32B5C18171}">
      <dgm:prSet phldrT="[Text]"/>
      <dgm:spPr/>
      <dgm:t>
        <a:bodyPr/>
        <a:lstStyle/>
        <a:p>
          <a:r>
            <a:rPr lang="en-US" dirty="0"/>
            <a:t>High mass (Slow, cant jump .</a:t>
          </a:r>
          <a:r>
            <a:rPr lang="en-US" dirty="0" err="1"/>
            <a:t>etc</a:t>
          </a:r>
          <a:r>
            <a:rPr lang="en-US" dirty="0"/>
            <a:t>) and score increases 8 points per second</a:t>
          </a:r>
        </a:p>
      </dgm:t>
    </dgm:pt>
    <dgm:pt modelId="{0132D428-4333-0748-8FA1-65FFF332CE00}" type="parTrans" cxnId="{83E9875B-580D-0B46-82BF-E3D6C0B67DED}">
      <dgm:prSet/>
      <dgm:spPr/>
      <dgm:t>
        <a:bodyPr/>
        <a:lstStyle/>
        <a:p>
          <a:endParaRPr lang="en-US"/>
        </a:p>
      </dgm:t>
    </dgm:pt>
    <dgm:pt modelId="{3DF31570-A7C0-954F-8DFB-A29BEC7087A9}" type="sibTrans" cxnId="{83E9875B-580D-0B46-82BF-E3D6C0B67DED}">
      <dgm:prSet/>
      <dgm:spPr/>
      <dgm:t>
        <a:bodyPr/>
        <a:lstStyle/>
        <a:p>
          <a:endParaRPr lang="en-US"/>
        </a:p>
      </dgm:t>
    </dgm:pt>
    <dgm:pt modelId="{A688D16A-5199-EE47-9BB4-0C09CFD89424}" type="pres">
      <dgm:prSet presAssocID="{D19D2762-6549-544A-9598-7F642E0F05FC}" presName="linearFlow" presStyleCnt="0">
        <dgm:presLayoutVars>
          <dgm:dir/>
          <dgm:animLvl val="lvl"/>
          <dgm:resizeHandles val="exact"/>
        </dgm:presLayoutVars>
      </dgm:prSet>
      <dgm:spPr/>
    </dgm:pt>
    <dgm:pt modelId="{F31C762D-1869-EE4D-A017-A0A3DAD2DA2D}" type="pres">
      <dgm:prSet presAssocID="{CCCB6287-B7ED-4147-8940-18C16D5A3729}" presName="composite" presStyleCnt="0"/>
      <dgm:spPr/>
    </dgm:pt>
    <dgm:pt modelId="{56E58EA0-4685-1648-B918-D528A1432DE2}" type="pres">
      <dgm:prSet presAssocID="{CCCB6287-B7ED-4147-8940-18C16D5A3729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631AC3E8-C145-1648-B3D8-5D80E89C7C69}" type="pres">
      <dgm:prSet presAssocID="{CCCB6287-B7ED-4147-8940-18C16D5A3729}" presName="descendantText" presStyleLbl="alignAcc1" presStyleIdx="0" presStyleCnt="3">
        <dgm:presLayoutVars>
          <dgm:bulletEnabled val="1"/>
        </dgm:presLayoutVars>
      </dgm:prSet>
      <dgm:spPr/>
    </dgm:pt>
    <dgm:pt modelId="{E9D98425-822F-C44F-AE8E-11C543AFD225}" type="pres">
      <dgm:prSet presAssocID="{2F72A48B-1F0A-ED4E-AA95-F740B8EBE488}" presName="sp" presStyleCnt="0"/>
      <dgm:spPr/>
    </dgm:pt>
    <dgm:pt modelId="{EA6E2FE4-1FA7-EF41-A8AB-F96037463EA8}" type="pres">
      <dgm:prSet presAssocID="{D2553B1A-373A-9A49-B7C4-1FE23F8CA72C}" presName="composite" presStyleCnt="0"/>
      <dgm:spPr/>
    </dgm:pt>
    <dgm:pt modelId="{B0C2D663-BDDB-2D4A-98BA-EC7B79865A76}" type="pres">
      <dgm:prSet presAssocID="{D2553B1A-373A-9A49-B7C4-1FE23F8CA72C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15509B5E-F76E-A74C-8D04-898A21D63E88}" type="pres">
      <dgm:prSet presAssocID="{D2553B1A-373A-9A49-B7C4-1FE23F8CA72C}" presName="descendantText" presStyleLbl="alignAcc1" presStyleIdx="1" presStyleCnt="3">
        <dgm:presLayoutVars>
          <dgm:bulletEnabled val="1"/>
        </dgm:presLayoutVars>
      </dgm:prSet>
      <dgm:spPr/>
    </dgm:pt>
    <dgm:pt modelId="{2A9FE40F-3142-E940-B124-42032979F7CC}" type="pres">
      <dgm:prSet presAssocID="{37A59FF5-200F-6840-82AD-FB58B933BC55}" presName="sp" presStyleCnt="0"/>
      <dgm:spPr/>
    </dgm:pt>
    <dgm:pt modelId="{149D02D7-3E1B-DF4C-82EC-98D54B82D374}" type="pres">
      <dgm:prSet presAssocID="{6E3AD9F2-4B92-D248-B9D8-95013F4BA6BA}" presName="composite" presStyleCnt="0"/>
      <dgm:spPr/>
    </dgm:pt>
    <dgm:pt modelId="{4D94D248-7336-DF4F-8227-3AB4A56D8B2B}" type="pres">
      <dgm:prSet presAssocID="{6E3AD9F2-4B92-D248-B9D8-95013F4BA6BA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1B90445D-0173-8746-B3EC-4912DA1AF45A}" type="pres">
      <dgm:prSet presAssocID="{6E3AD9F2-4B92-D248-B9D8-95013F4BA6BA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5A0A1008-A085-8C46-978F-920CD80DB904}" type="presOf" srcId="{6E3AD9F2-4B92-D248-B9D8-95013F4BA6BA}" destId="{4D94D248-7336-DF4F-8227-3AB4A56D8B2B}" srcOrd="0" destOrd="0" presId="urn:microsoft.com/office/officeart/2005/8/layout/chevron2"/>
    <dgm:cxn modelId="{E7B7A70A-ACFE-664E-A590-558B9D0245C0}" srcId="{D19D2762-6549-544A-9598-7F642E0F05FC}" destId="{D2553B1A-373A-9A49-B7C4-1FE23F8CA72C}" srcOrd="1" destOrd="0" parTransId="{C6117588-4135-3B4A-AF8F-93C7DC7E79E8}" sibTransId="{37A59FF5-200F-6840-82AD-FB58B933BC55}"/>
    <dgm:cxn modelId="{3D947F0F-2792-C942-B6A5-D4ECD0DD2E2F}" srcId="{D19D2762-6549-544A-9598-7F642E0F05FC}" destId="{CCCB6287-B7ED-4147-8940-18C16D5A3729}" srcOrd="0" destOrd="0" parTransId="{54BD33F0-D16C-D342-8B38-0D9C9088C224}" sibTransId="{2F72A48B-1F0A-ED4E-AA95-F740B8EBE488}"/>
    <dgm:cxn modelId="{4966FA16-587E-E94B-81CC-E7909BC883D8}" type="presOf" srcId="{121E3494-C3A9-A748-BDCB-8621E5A055A3}" destId="{631AC3E8-C145-1648-B3D8-5D80E89C7C69}" srcOrd="0" destOrd="0" presId="urn:microsoft.com/office/officeart/2005/8/layout/chevron2"/>
    <dgm:cxn modelId="{47387E2C-891E-944D-AF21-D9C55E8F4924}" srcId="{D2553B1A-373A-9A49-B7C4-1FE23F8CA72C}" destId="{CC0F47C6-ACA1-094C-9AC5-B04DF9160A47}" srcOrd="1" destOrd="0" parTransId="{45182DCC-5EE5-CE4A-B36E-EDCFF41721EA}" sibTransId="{2207C899-3305-5F4A-A36E-0630E201F04C}"/>
    <dgm:cxn modelId="{83E9875B-580D-0B46-82BF-E3D6C0B67DED}" srcId="{D2553B1A-373A-9A49-B7C4-1FE23F8CA72C}" destId="{9EF6D583-3F75-5A47-8D0B-1E32B5C18171}" srcOrd="2" destOrd="0" parTransId="{0132D428-4333-0748-8FA1-65FFF332CE00}" sibTransId="{3DF31570-A7C0-954F-8DFB-A29BEC7087A9}"/>
    <dgm:cxn modelId="{4BE35363-9C10-AA47-B3C8-70834A65ACD6}" srcId="{CCCB6287-B7ED-4147-8940-18C16D5A3729}" destId="{1579C3EA-5C12-9444-9EC7-7B346C0C2378}" srcOrd="3" destOrd="0" parTransId="{2183BD9A-55E3-3F43-A0A5-CA38CF327BEF}" sibTransId="{CD3AF85E-F78B-3A40-9948-AF1CD26B224D}"/>
    <dgm:cxn modelId="{8776106A-E861-9C46-8183-E07F9C419ED4}" type="presOf" srcId="{CCCB6287-B7ED-4147-8940-18C16D5A3729}" destId="{56E58EA0-4685-1648-B918-D528A1432DE2}" srcOrd="0" destOrd="0" presId="urn:microsoft.com/office/officeart/2005/8/layout/chevron2"/>
    <dgm:cxn modelId="{D8A1B370-2C4F-7B40-85E1-A233AD0A00ED}" type="presOf" srcId="{1579C3EA-5C12-9444-9EC7-7B346C0C2378}" destId="{631AC3E8-C145-1648-B3D8-5D80E89C7C69}" srcOrd="0" destOrd="3" presId="urn:microsoft.com/office/officeart/2005/8/layout/chevron2"/>
    <dgm:cxn modelId="{10581779-422A-624C-9C66-4BC581528AA2}" type="presOf" srcId="{E5D2D8B2-BBF8-9147-BAF9-61041DA5FD05}" destId="{1B90445D-0173-8746-B3EC-4912DA1AF45A}" srcOrd="0" destOrd="1" presId="urn:microsoft.com/office/officeart/2005/8/layout/chevron2"/>
    <dgm:cxn modelId="{06CB978C-7E93-6C4D-87E1-8FE784735D34}" srcId="{CCCB6287-B7ED-4147-8940-18C16D5A3729}" destId="{EE1D01B3-C4F0-1044-B273-98B35DDC355B}" srcOrd="2" destOrd="0" parTransId="{D5FE6D4F-FE94-7945-B568-97951079E479}" sibTransId="{E1D41F7F-3966-C94A-9481-89B11733F67C}"/>
    <dgm:cxn modelId="{4D7DDE9C-18F6-7A42-A69A-BA0CA7AE7A86}" type="presOf" srcId="{CC0F47C6-ACA1-094C-9AC5-B04DF9160A47}" destId="{15509B5E-F76E-A74C-8D04-898A21D63E88}" srcOrd="0" destOrd="1" presId="urn:microsoft.com/office/officeart/2005/8/layout/chevron2"/>
    <dgm:cxn modelId="{6B39DDAB-AC32-EB48-85AC-D467A7A59C0B}" type="presOf" srcId="{580DC789-2FDF-DD4F-BAB3-ED7E2CB0A4A0}" destId="{631AC3E8-C145-1648-B3D8-5D80E89C7C69}" srcOrd="0" destOrd="1" presId="urn:microsoft.com/office/officeart/2005/8/layout/chevron2"/>
    <dgm:cxn modelId="{85B1FBB0-CB0C-ED47-8BAB-56F2D0B2BD99}" srcId="{6E3AD9F2-4B92-D248-B9D8-95013F4BA6BA}" destId="{E5D2D8B2-BBF8-9147-BAF9-61041DA5FD05}" srcOrd="1" destOrd="0" parTransId="{F68D953B-2505-0247-90E1-728099C0BDD4}" sibTransId="{9A416FF1-F9E8-904B-B185-9E7A3FD62D1D}"/>
    <dgm:cxn modelId="{A07C9EB6-B5E8-4C4C-B3FF-CFEEA973F6BC}" srcId="{CCCB6287-B7ED-4147-8940-18C16D5A3729}" destId="{121E3494-C3A9-A748-BDCB-8621E5A055A3}" srcOrd="0" destOrd="0" parTransId="{3398DC66-5184-E341-ABE2-24BB16C8E33D}" sibTransId="{FC912F67-0A04-BF44-9440-E232D91DA495}"/>
    <dgm:cxn modelId="{F30A8DC9-00FA-9747-9F6C-8B9CACC8A310}" type="presOf" srcId="{D19D2762-6549-544A-9598-7F642E0F05FC}" destId="{A688D16A-5199-EE47-9BB4-0C09CFD89424}" srcOrd="0" destOrd="0" presId="urn:microsoft.com/office/officeart/2005/8/layout/chevron2"/>
    <dgm:cxn modelId="{EF162DD2-61CC-0C4A-9545-C24E0E4AF6D1}" srcId="{D2553B1A-373A-9A49-B7C4-1FE23F8CA72C}" destId="{7C7E34FD-9F4E-7643-ABA7-D6F367F89625}" srcOrd="0" destOrd="0" parTransId="{F355B845-1DB0-1D46-BEBA-5E091B0C662A}" sibTransId="{89382545-95F1-EF44-B8B0-133B23C1FB66}"/>
    <dgm:cxn modelId="{9F37ECDC-34F9-504E-9666-3A80D8FC4011}" srcId="{6E3AD9F2-4B92-D248-B9D8-95013F4BA6BA}" destId="{2ED9A36F-4D03-8341-A961-75888F3E00B3}" srcOrd="0" destOrd="0" parTransId="{58072D41-EF93-F943-9292-821A25EBB8DE}" sibTransId="{920ED2B1-42C2-4F4E-9C37-61F5A9AFC11C}"/>
    <dgm:cxn modelId="{158118DD-35A1-124D-A8A0-BD24757C255D}" type="presOf" srcId="{2ED9A36F-4D03-8341-A961-75888F3E00B3}" destId="{1B90445D-0173-8746-B3EC-4912DA1AF45A}" srcOrd="0" destOrd="0" presId="urn:microsoft.com/office/officeart/2005/8/layout/chevron2"/>
    <dgm:cxn modelId="{DAA0EADD-B890-4B47-9522-610FC77FB906}" srcId="{CCCB6287-B7ED-4147-8940-18C16D5A3729}" destId="{580DC789-2FDF-DD4F-BAB3-ED7E2CB0A4A0}" srcOrd="1" destOrd="0" parTransId="{8258E3C6-0DCE-D449-ADED-AFDBD658BE24}" sibTransId="{D8A5E1E7-F951-E846-9E3F-214FE85FDB22}"/>
    <dgm:cxn modelId="{0F1148DE-9A76-F84E-9ECA-FD3F85BA70B7}" type="presOf" srcId="{9EF6D583-3F75-5A47-8D0B-1E32B5C18171}" destId="{15509B5E-F76E-A74C-8D04-898A21D63E88}" srcOrd="0" destOrd="2" presId="urn:microsoft.com/office/officeart/2005/8/layout/chevron2"/>
    <dgm:cxn modelId="{F55A43E1-CC65-F049-9AF7-1616B9CCC933}" srcId="{D19D2762-6549-544A-9598-7F642E0F05FC}" destId="{6E3AD9F2-4B92-D248-B9D8-95013F4BA6BA}" srcOrd="2" destOrd="0" parTransId="{AC785AF9-888F-674B-90F6-DD38F7E571E6}" sibTransId="{900A8E25-40D2-DE46-8FE2-8402F6C1B13A}"/>
    <dgm:cxn modelId="{1994A9E2-2212-DA49-860B-5F85402E8CA3}" type="presOf" srcId="{D2553B1A-373A-9A49-B7C4-1FE23F8CA72C}" destId="{B0C2D663-BDDB-2D4A-98BA-EC7B79865A76}" srcOrd="0" destOrd="0" presId="urn:microsoft.com/office/officeart/2005/8/layout/chevron2"/>
    <dgm:cxn modelId="{959CF7F5-0B3E-B948-A806-2394EB56AE94}" type="presOf" srcId="{EE1D01B3-C4F0-1044-B273-98B35DDC355B}" destId="{631AC3E8-C145-1648-B3D8-5D80E89C7C69}" srcOrd="0" destOrd="2" presId="urn:microsoft.com/office/officeart/2005/8/layout/chevron2"/>
    <dgm:cxn modelId="{D855EAF7-E4AF-BE47-9D53-DD5559F4F9C1}" type="presOf" srcId="{7C7E34FD-9F4E-7643-ABA7-D6F367F89625}" destId="{15509B5E-F76E-A74C-8D04-898A21D63E88}" srcOrd="0" destOrd="0" presId="urn:microsoft.com/office/officeart/2005/8/layout/chevron2"/>
    <dgm:cxn modelId="{E6808664-1EBC-EF4D-9C59-A37B8AB0B12E}" type="presParOf" srcId="{A688D16A-5199-EE47-9BB4-0C09CFD89424}" destId="{F31C762D-1869-EE4D-A017-A0A3DAD2DA2D}" srcOrd="0" destOrd="0" presId="urn:microsoft.com/office/officeart/2005/8/layout/chevron2"/>
    <dgm:cxn modelId="{062DD0F2-DA39-F845-826E-B580BAF65F74}" type="presParOf" srcId="{F31C762D-1869-EE4D-A017-A0A3DAD2DA2D}" destId="{56E58EA0-4685-1648-B918-D528A1432DE2}" srcOrd="0" destOrd="0" presId="urn:microsoft.com/office/officeart/2005/8/layout/chevron2"/>
    <dgm:cxn modelId="{F17998AF-189D-E64E-8080-4B92089399CB}" type="presParOf" srcId="{F31C762D-1869-EE4D-A017-A0A3DAD2DA2D}" destId="{631AC3E8-C145-1648-B3D8-5D80E89C7C69}" srcOrd="1" destOrd="0" presId="urn:microsoft.com/office/officeart/2005/8/layout/chevron2"/>
    <dgm:cxn modelId="{76DA4B0D-1260-9E46-BCFE-E8126937D3CC}" type="presParOf" srcId="{A688D16A-5199-EE47-9BB4-0C09CFD89424}" destId="{E9D98425-822F-C44F-AE8E-11C543AFD225}" srcOrd="1" destOrd="0" presId="urn:microsoft.com/office/officeart/2005/8/layout/chevron2"/>
    <dgm:cxn modelId="{91771C1D-58D1-F747-B340-5ACFA5552E66}" type="presParOf" srcId="{A688D16A-5199-EE47-9BB4-0C09CFD89424}" destId="{EA6E2FE4-1FA7-EF41-A8AB-F96037463EA8}" srcOrd="2" destOrd="0" presId="urn:microsoft.com/office/officeart/2005/8/layout/chevron2"/>
    <dgm:cxn modelId="{FCEC91FF-F481-594E-8356-0EE60712FFD6}" type="presParOf" srcId="{EA6E2FE4-1FA7-EF41-A8AB-F96037463EA8}" destId="{B0C2D663-BDDB-2D4A-98BA-EC7B79865A76}" srcOrd="0" destOrd="0" presId="urn:microsoft.com/office/officeart/2005/8/layout/chevron2"/>
    <dgm:cxn modelId="{2AD0547A-9FA0-3648-8330-99E10DAB2617}" type="presParOf" srcId="{EA6E2FE4-1FA7-EF41-A8AB-F96037463EA8}" destId="{15509B5E-F76E-A74C-8D04-898A21D63E88}" srcOrd="1" destOrd="0" presId="urn:microsoft.com/office/officeart/2005/8/layout/chevron2"/>
    <dgm:cxn modelId="{A2CE9E4F-7A2C-A049-AD63-DE8273784E5C}" type="presParOf" srcId="{A688D16A-5199-EE47-9BB4-0C09CFD89424}" destId="{2A9FE40F-3142-E940-B124-42032979F7CC}" srcOrd="3" destOrd="0" presId="urn:microsoft.com/office/officeart/2005/8/layout/chevron2"/>
    <dgm:cxn modelId="{FDB15F4C-EECB-6D4A-82EF-2063C4E457B2}" type="presParOf" srcId="{A688D16A-5199-EE47-9BB4-0C09CFD89424}" destId="{149D02D7-3E1B-DF4C-82EC-98D54B82D374}" srcOrd="4" destOrd="0" presId="urn:microsoft.com/office/officeart/2005/8/layout/chevron2"/>
    <dgm:cxn modelId="{3962F540-C01A-7E4F-945E-F056EE62784F}" type="presParOf" srcId="{149D02D7-3E1B-DF4C-82EC-98D54B82D374}" destId="{4D94D248-7336-DF4F-8227-3AB4A56D8B2B}" srcOrd="0" destOrd="0" presId="urn:microsoft.com/office/officeart/2005/8/layout/chevron2"/>
    <dgm:cxn modelId="{4FDD4BF3-AA3D-1F4A-BC67-FBE9EEB8B067}" type="presParOf" srcId="{149D02D7-3E1B-DF4C-82EC-98D54B82D374}" destId="{1B90445D-0173-8746-B3EC-4912DA1AF45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E58EA0-4685-1648-B918-D528A1432DE2}">
      <dsp:nvSpPr>
        <dsp:cNvPr id="0" name=""/>
        <dsp:cNvSpPr/>
      </dsp:nvSpPr>
      <dsp:spPr>
        <a:xfrm rot="5400000">
          <a:off x="-253822" y="256545"/>
          <a:ext cx="1692147" cy="11845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Round 1</a:t>
          </a:r>
        </a:p>
      </dsp:txBody>
      <dsp:txXfrm rot="-5400000">
        <a:off x="1" y="594975"/>
        <a:ext cx="1184503" cy="507644"/>
      </dsp:txXfrm>
    </dsp:sp>
    <dsp:sp modelId="{631AC3E8-C145-1648-B3D8-5D80E89C7C69}">
      <dsp:nvSpPr>
        <dsp:cNvPr id="0" name=""/>
        <dsp:cNvSpPr/>
      </dsp:nvSpPr>
      <dsp:spPr>
        <a:xfrm rot="5400000">
          <a:off x="3871354" y="-2684126"/>
          <a:ext cx="1099896" cy="64735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Slow Speed and score increases 5 points per second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Fast Speed and score increases 2 points per second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Normal Speed and score increases 1 point per second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400" kern="1200" dirty="0"/>
        </a:p>
      </dsp:txBody>
      <dsp:txXfrm rot="-5400000">
        <a:off x="1184504" y="56416"/>
        <a:ext cx="6419905" cy="992512"/>
      </dsp:txXfrm>
    </dsp:sp>
    <dsp:sp modelId="{B0C2D663-BDDB-2D4A-98BA-EC7B79865A76}">
      <dsp:nvSpPr>
        <dsp:cNvPr id="0" name=""/>
        <dsp:cNvSpPr/>
      </dsp:nvSpPr>
      <dsp:spPr>
        <a:xfrm rot="5400000">
          <a:off x="-253822" y="1755660"/>
          <a:ext cx="1692147" cy="11845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Round 2</a:t>
          </a:r>
        </a:p>
      </dsp:txBody>
      <dsp:txXfrm rot="-5400000">
        <a:off x="1" y="2094090"/>
        <a:ext cx="1184503" cy="507644"/>
      </dsp:txXfrm>
    </dsp:sp>
    <dsp:sp modelId="{15509B5E-F76E-A74C-8D04-898A21D63E88}">
      <dsp:nvSpPr>
        <dsp:cNvPr id="0" name=""/>
        <dsp:cNvSpPr/>
      </dsp:nvSpPr>
      <dsp:spPr>
        <a:xfrm rot="5400000">
          <a:off x="3871354" y="-1185012"/>
          <a:ext cx="1099896" cy="64735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No Gravity (Can move freely without jumping) and score increases 2 points per second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Low mass (Can jump high) and score increases 3 points per second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High mass (Slow, cant jump .</a:t>
          </a:r>
          <a:r>
            <a:rPr lang="en-US" sz="1400" kern="1200" dirty="0" err="1"/>
            <a:t>etc</a:t>
          </a:r>
          <a:r>
            <a:rPr lang="en-US" sz="1400" kern="1200" dirty="0"/>
            <a:t>) and score increases 8 points per second</a:t>
          </a:r>
        </a:p>
      </dsp:txBody>
      <dsp:txXfrm rot="-5400000">
        <a:off x="1184504" y="1555530"/>
        <a:ext cx="6419905" cy="992512"/>
      </dsp:txXfrm>
    </dsp:sp>
    <dsp:sp modelId="{4D94D248-7336-DF4F-8227-3AB4A56D8B2B}">
      <dsp:nvSpPr>
        <dsp:cNvPr id="0" name=""/>
        <dsp:cNvSpPr/>
      </dsp:nvSpPr>
      <dsp:spPr>
        <a:xfrm rot="5400000">
          <a:off x="-253822" y="3254775"/>
          <a:ext cx="1692147" cy="11845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Round 3</a:t>
          </a:r>
        </a:p>
      </dsp:txBody>
      <dsp:txXfrm rot="-5400000">
        <a:off x="1" y="3593205"/>
        <a:ext cx="1184503" cy="507644"/>
      </dsp:txXfrm>
    </dsp:sp>
    <dsp:sp modelId="{1B90445D-0173-8746-B3EC-4912DA1AF45A}">
      <dsp:nvSpPr>
        <dsp:cNvPr id="0" name=""/>
        <dsp:cNvSpPr/>
      </dsp:nvSpPr>
      <dsp:spPr>
        <a:xfrm rot="5400000">
          <a:off x="3871354" y="314102"/>
          <a:ext cx="1099896" cy="64735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Very small (Cant be seen on the map easily) and score increases 2 points per second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Very large (Cant move) and score increases 10 points per second</a:t>
          </a:r>
        </a:p>
      </dsp:txBody>
      <dsp:txXfrm rot="-5400000">
        <a:off x="1184504" y="3054644"/>
        <a:ext cx="6419905" cy="9925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08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20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2362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57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483717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626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640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30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410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35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572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740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25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517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354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05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98FBC-4492-F84A-93A5-9AA9C60BCADB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62ABB2D-3843-FF43-8103-B6C643E5F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58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E97E3-D1F7-9A48-B51A-65085C12FD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L6 - Group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6FCF4E-209A-924E-B62C-5F3D748FF9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Alixander</a:t>
            </a:r>
            <a:r>
              <a:rPr lang="en-US" dirty="0"/>
              <a:t> </a:t>
            </a:r>
            <a:r>
              <a:rPr lang="en-US" dirty="0" err="1"/>
              <a:t>Roden</a:t>
            </a:r>
            <a:endParaRPr lang="en-US" dirty="0"/>
          </a:p>
          <a:p>
            <a:r>
              <a:rPr lang="en-US" dirty="0"/>
              <a:t>Ethan Ward-Taylor</a:t>
            </a:r>
          </a:p>
          <a:p>
            <a:r>
              <a:rPr lang="en-US" dirty="0" err="1"/>
              <a:t>Ionut</a:t>
            </a:r>
            <a:r>
              <a:rPr lang="en-US" dirty="0"/>
              <a:t> </a:t>
            </a:r>
            <a:r>
              <a:rPr lang="en-US" dirty="0" err="1"/>
              <a:t>Ciobanu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80379-CF80-E140-B066-B71BB3B8D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05238" y="3437467"/>
            <a:ext cx="2386428" cy="27262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BB4F99-7D67-3041-AC18-ECC725D43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10185" y="423045"/>
            <a:ext cx="2081481" cy="2530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A7594C-D182-044B-901B-7D1CEEE10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2654" y="423045"/>
            <a:ext cx="2041349" cy="240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78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latin typeface="Times New Roman" pitchFamily="18" charset="0"/>
                <a:cs typeface="Times New Roman" pitchFamily="18" charset="0"/>
              </a:rPr>
              <a:t>Colour palette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Dark platforms and characters with colourful details</a:t>
            </a:r>
          </a:p>
          <a:p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Colourful background based on the multiple shades of a single colour</a:t>
            </a:r>
          </a:p>
        </p:txBody>
      </p:sp>
    </p:spTree>
    <p:extLst>
      <p:ext uri="{BB962C8B-B14F-4D97-AF65-F5344CB8AC3E}">
        <p14:creationId xmlns:p14="http://schemas.microsoft.com/office/powerpoint/2010/main" val="4127313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385FF-7652-104E-88CA-A0E79FDBB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 Prototype</a:t>
            </a:r>
          </a:p>
        </p:txBody>
      </p:sp>
      <p:pic>
        <p:nvPicPr>
          <p:cNvPr id="4" name="fast_item.mov">
            <a:hlinkClick r:id="" action="ppaction://media"/>
            <a:extLst>
              <a:ext uri="{FF2B5EF4-FFF2-40B4-BE49-F238E27FC236}">
                <a16:creationId xmlns:a16="http://schemas.microsoft.com/office/drawing/2014/main" id="{1D1B2A39-C95B-D846-A153-CDBD26BB9C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2713" y="1395412"/>
            <a:ext cx="96266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2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2FF8D-A5D8-DD47-866E-24EE68C90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FA0E0-E1A2-FC42-80C1-049363555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Determine what types of items will feature in each round</a:t>
            </a:r>
          </a:p>
          <a:p>
            <a:r>
              <a:rPr lang="en-US" sz="2000" dirty="0"/>
              <a:t>Determine the scoring mechanics for each item</a:t>
            </a:r>
          </a:p>
          <a:p>
            <a:r>
              <a:rPr lang="en-US" sz="2000" dirty="0"/>
              <a:t>Creation of new prototype in Unreal Engine using the new mechanics</a:t>
            </a:r>
          </a:p>
          <a:p>
            <a:r>
              <a:rPr lang="en-US" sz="2000" dirty="0"/>
              <a:t>Test the new prototype and adjust the parameters of the icons</a:t>
            </a:r>
          </a:p>
          <a:p>
            <a:r>
              <a:rPr lang="en-US" sz="2000" dirty="0"/>
              <a:t>Add graphical assets to the prototype</a:t>
            </a:r>
          </a:p>
          <a:p>
            <a:r>
              <a:rPr lang="en-US" sz="2000" dirty="0"/>
              <a:t>Improve the prototype with the issues found during testing to create the MVP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48230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2682E9-0F11-D840-8521-A361B4524A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EE0F207-9957-6A41-B22F-E6F3180175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247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1544" y="331238"/>
            <a:ext cx="8229600" cy="1143000"/>
          </a:xfrm>
        </p:spPr>
        <p:txBody>
          <a:bodyPr/>
          <a:lstStyle/>
          <a:p>
            <a:r>
              <a:rPr lang="en-GB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Times New Roman" pitchFamily="18" charset="0"/>
                <a:cs typeface="Times New Roman" pitchFamily="18" charset="0"/>
              </a:rPr>
              <a:t>Mechanics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91544" y="1474238"/>
            <a:ext cx="769186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Three different items available to 4 players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Each item scores differently (some give more, some less)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Each item comes with pros and cons</a:t>
            </a:r>
          </a:p>
          <a:p>
            <a:pPr marL="285750" indent="-285750">
              <a:buFont typeface="Arial" pitchFamily="34" charset="0"/>
              <a:buChar char="•"/>
            </a:pPr>
            <a:endParaRPr lang="en-GB" sz="28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Touching (bumping) into another player steals the item from them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There is no penalty for getting the item stolen from you</a:t>
            </a:r>
          </a:p>
          <a:p>
            <a:pPr marL="285750" indent="-285750">
              <a:buFont typeface="Arial" pitchFamily="34" charset="0"/>
              <a:buChar char="•"/>
            </a:pPr>
            <a:endParaRPr lang="en-GB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331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    Mechanics: rewarding the players that do well</a:t>
            </a:r>
          </a:p>
        </p:txBody>
      </p:sp>
      <p:graphicFrame>
        <p:nvGraphicFramePr>
          <p:cNvPr id="4" name="Chart 3"/>
          <p:cNvGraphicFramePr/>
          <p:nvPr>
            <p:extLst/>
          </p:nvPr>
        </p:nvGraphicFramePr>
        <p:xfrm>
          <a:off x="1919536" y="1484784"/>
          <a:ext cx="8136904" cy="3024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415373" y="5013176"/>
            <a:ext cx="78662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GB" dirty="0">
                <a:latin typeface="Times New Roman" pitchFamily="18" charset="0"/>
                <a:cs typeface="Times New Roman" pitchFamily="18" charset="0"/>
              </a:rPr>
              <a:t>Able to drop the item whenever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>
                <a:latin typeface="Times New Roman" pitchFamily="18" charset="0"/>
                <a:cs typeface="Times New Roman" pitchFamily="18" charset="0"/>
              </a:rPr>
              <a:t>If you reach the last 5 seconds, you get bonus points for holding the item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>
                <a:latin typeface="Times New Roman" pitchFamily="18" charset="0"/>
                <a:cs typeface="Times New Roman" pitchFamily="18" charset="0"/>
              </a:rPr>
              <a:t>Drop the item right before 20s – highest bonus.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>
                <a:latin typeface="Times New Roman" pitchFamily="18" charset="0"/>
                <a:cs typeface="Times New Roman" pitchFamily="18" charset="0"/>
              </a:rPr>
              <a:t>Hold the item over 20s – automatically drop the item and get a penalty; no extra</a:t>
            </a:r>
          </a:p>
          <a:p>
            <a:r>
              <a:rPr lang="en-GB" dirty="0">
                <a:latin typeface="Times New Roman" pitchFamily="18" charset="0"/>
                <a:cs typeface="Times New Roman" pitchFamily="18" charset="0"/>
              </a:rPr>
              <a:t>points</a:t>
            </a:r>
          </a:p>
        </p:txBody>
      </p:sp>
    </p:spTree>
    <p:extLst>
      <p:ext uri="{BB962C8B-B14F-4D97-AF65-F5344CB8AC3E}">
        <p14:creationId xmlns:p14="http://schemas.microsoft.com/office/powerpoint/2010/main" val="386331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51584" y="332657"/>
            <a:ext cx="1516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Mechanics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1919536" y="1397000"/>
          <a:ext cx="8352928" cy="512834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882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1043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ITEMS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1043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ROUNDS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2086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sz="3200" b="1" dirty="0">
                          <a:latin typeface="Times New Roman" pitchFamily="18" charset="0"/>
                          <a:cs typeface="Times New Roman" pitchFamily="18" charset="0"/>
                        </a:rPr>
                        <a:t>Speed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pPr algn="ctr"/>
                      <a:r>
                        <a:rPr lang="en-GB" sz="2400" b="1" dirty="0"/>
                        <a:t>FAST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sz="2400" b="1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pPr algn="ctr"/>
                      <a:r>
                        <a:rPr lang="en-GB" sz="2400" b="1" dirty="0"/>
                        <a:t>SLOW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086">
                <a:tc>
                  <a:txBody>
                    <a:bodyPr/>
                    <a:lstStyle/>
                    <a:p>
                      <a:pPr algn="ctr"/>
                      <a:endParaRPr lang="en-GB" sz="32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ctr"/>
                      <a:r>
                        <a:rPr lang="en-GB" sz="3200" b="1" dirty="0">
                          <a:latin typeface="Times New Roman" pitchFamily="18" charset="0"/>
                          <a:cs typeface="Times New Roman" pitchFamily="18" charset="0"/>
                        </a:rPr>
                        <a:t>Physics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marL="0" indent="0" algn="ctr">
                        <a:buFont typeface="Arial" pitchFamily="34" charset="0"/>
                        <a:buNone/>
                      </a:pPr>
                      <a:endParaRPr lang="en-GB" dirty="0"/>
                    </a:p>
                    <a:p>
                      <a:pPr marL="0" indent="0" algn="ctr">
                        <a:buFont typeface="Arial" pitchFamily="34" charset="0"/>
                        <a:buNone/>
                      </a:pPr>
                      <a:r>
                        <a:rPr lang="en-GB" sz="2400" b="1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pPr algn="ctr"/>
                      <a:r>
                        <a:rPr lang="en-GB" sz="2400" b="1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sz="2400" b="1" dirty="0"/>
                        <a:t>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82086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sz="3200" b="1" dirty="0">
                          <a:latin typeface="Times New Roman" pitchFamily="18" charset="0"/>
                          <a:cs typeface="Times New Roman" pitchFamily="18" charset="0"/>
                        </a:rPr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026" name="Picture 2" descr="C:\Users\John\OneDrive\University Work\THIRD YEAR\Game_Project\Artwork\Prototype_Items\Fast_item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824" y="1500282"/>
            <a:ext cx="1042194" cy="1042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John\OneDrive\University Work\THIRD YEAR\Game_Project\Artwork\Prototype_Items\normal_ite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264" y="1500283"/>
            <a:ext cx="1011197" cy="1011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John\OneDrive\University Work\THIRD YEAR\Game_Project\Artwork\Prototype_Items\slow_item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288" y="1477729"/>
            <a:ext cx="1061368" cy="1061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John\Desktop\vector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0471" y="5653297"/>
            <a:ext cx="144016" cy="416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5" descr="C:\Users\John\Desktop\vecto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884" y="5482899"/>
            <a:ext cx="261954" cy="756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5" descr="C:\Users\John\Desktop\vector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2948" y="5264151"/>
            <a:ext cx="432048" cy="1248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400294" y="980728"/>
            <a:ext cx="1362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Low points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19134" y="980728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Normal points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88288" y="980728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High points</a:t>
            </a:r>
          </a:p>
        </p:txBody>
      </p:sp>
    </p:spTree>
    <p:extLst>
      <p:ext uri="{BB962C8B-B14F-4D97-AF65-F5344CB8AC3E}">
        <p14:creationId xmlns:p14="http://schemas.microsoft.com/office/powerpoint/2010/main" val="270140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DE23F0C9-7A7B-A645-BB29-0D76C7041119}"/>
              </a:ext>
            </a:extLst>
          </p:cNvPr>
          <p:cNvGraphicFramePr/>
          <p:nvPr>
            <p:extLst/>
          </p:nvPr>
        </p:nvGraphicFramePr>
        <p:xfrm>
          <a:off x="1014412" y="1690688"/>
          <a:ext cx="7658101" cy="4695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8">
            <a:extLst>
              <a:ext uri="{FF2B5EF4-FFF2-40B4-BE49-F238E27FC236}">
                <a16:creationId xmlns:a16="http://schemas.microsoft.com/office/drawing/2014/main" id="{2F2A665C-A48C-654A-A5F4-475E263FA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412" y="-92765"/>
            <a:ext cx="9905998" cy="1905000"/>
          </a:xfrm>
        </p:spPr>
        <p:txBody>
          <a:bodyPr/>
          <a:lstStyle/>
          <a:p>
            <a:r>
              <a:rPr lang="en-US" dirty="0"/>
              <a:t>Example Round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69B04-873C-1142-9FD5-EE2A7FEA27AB}"/>
              </a:ext>
            </a:extLst>
          </p:cNvPr>
          <p:cNvSpPr txBox="1"/>
          <p:nvPr/>
        </p:nvSpPr>
        <p:spPr>
          <a:xfrm>
            <a:off x="9029700" y="1585913"/>
            <a:ext cx="24860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round all items are available to collect, and multiple items can be collected. For example a player could have no gravity, fast speed and be very small. The points would also combine so they would gain </a:t>
            </a:r>
          </a:p>
        </p:txBody>
      </p:sp>
    </p:spTree>
    <p:extLst>
      <p:ext uri="{BB962C8B-B14F-4D97-AF65-F5344CB8AC3E}">
        <p14:creationId xmlns:p14="http://schemas.microsoft.com/office/powerpoint/2010/main" val="653032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7568" y="0"/>
            <a:ext cx="7772400" cy="1008112"/>
          </a:xfrm>
        </p:spPr>
        <p:txBody>
          <a:bodyPr/>
          <a:lstStyle/>
          <a:p>
            <a:pPr algn="ctr"/>
            <a:r>
              <a:rPr lang="en-GB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Times New Roman" pitchFamily="18" charset="0"/>
                <a:cs typeface="Times New Roman" pitchFamily="18" charset="0"/>
              </a:rPr>
              <a:t>Scoring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135561" y="1397000"/>
          <a:ext cx="8136902" cy="4696296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67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6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4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81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65432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65432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>
                          <a:latin typeface="Times New Roman" pitchFamily="18" charset="0"/>
                          <a:cs typeface="Times New Roman" pitchFamily="18" charset="0"/>
                        </a:rPr>
                        <a:t>PHYSICS</a:t>
                      </a:r>
                    </a:p>
                    <a:p>
                      <a:pPr algn="ctr"/>
                      <a:r>
                        <a:rPr lang="en-GB" sz="2800" b="1" dirty="0">
                          <a:latin typeface="Times New Roman" pitchFamily="18" charset="0"/>
                          <a:cs typeface="Times New Roman" pitchFamily="18" charset="0"/>
                        </a:rPr>
                        <a:t>SPEED</a:t>
                      </a:r>
                    </a:p>
                    <a:p>
                      <a:pPr algn="ctr"/>
                      <a:r>
                        <a:rPr lang="en-GB" sz="2800" b="1" dirty="0">
                          <a:latin typeface="Times New Roman" pitchFamily="18" charset="0"/>
                          <a:cs typeface="Times New Roman" pitchFamily="18" charset="0"/>
                        </a:rPr>
                        <a:t>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65432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pPr algn="ctr"/>
                      <a:r>
                        <a:rPr lang="en-GB" sz="3200" b="1" dirty="0">
                          <a:effectLst>
                            <a:glow rad="101600">
                              <a:srgbClr val="FFFF00">
                                <a:alpha val="60000"/>
                              </a:srgbClr>
                            </a:glow>
                          </a:effectLst>
                          <a:latin typeface="Times New Roman" pitchFamily="18" charset="0"/>
                          <a:cs typeface="Times New Roman" pitchFamily="18" charset="0"/>
                        </a:rPr>
                        <a:t>150 pts.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sz="3200" b="1" dirty="0">
                          <a:effectLst>
                            <a:glow rad="1397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</a:effectLst>
                          <a:latin typeface="Times New Roman" pitchFamily="18" charset="0"/>
                          <a:cs typeface="Times New Roman" pitchFamily="18" charset="0"/>
                        </a:rPr>
                        <a:t>200 pts.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sz="3200" b="1" dirty="0">
                          <a:effectLst>
                            <a:glow rad="101600">
                              <a:srgbClr val="FF0000">
                                <a:alpha val="60000"/>
                              </a:srgbClr>
                            </a:glow>
                          </a:effectLst>
                          <a:latin typeface="Times New Roman" pitchFamily="18" charset="0"/>
                          <a:cs typeface="Times New Roman" pitchFamily="18" charset="0"/>
                        </a:rPr>
                        <a:t>250 pts.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sz="3200" b="1" dirty="0">
                          <a:effectLst>
                            <a:glow rad="482600">
                              <a:srgbClr val="C00000">
                                <a:alpha val="74000"/>
                              </a:srgbClr>
                            </a:glow>
                          </a:effectLst>
                          <a:latin typeface="Times New Roman" pitchFamily="18" charset="0"/>
                          <a:cs typeface="Times New Roman" pitchFamily="18" charset="0"/>
                        </a:rPr>
                        <a:t>400 pts.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07568" y="1918349"/>
            <a:ext cx="138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C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GB" b="1" baseline="30000" dirty="0">
                <a:solidFill>
                  <a:srgbClr val="FFC000"/>
                </a:solidFill>
                <a:latin typeface="Times New Roman" pitchFamily="18" charset="0"/>
                <a:cs typeface="Times New Roman" pitchFamily="18" charset="0"/>
              </a:rPr>
              <a:t>ST</a:t>
            </a:r>
            <a:r>
              <a:rPr lang="en-GB" b="1" dirty="0">
                <a:solidFill>
                  <a:srgbClr val="FFC000"/>
                </a:solidFill>
                <a:latin typeface="Times New Roman" pitchFamily="18" charset="0"/>
                <a:cs typeface="Times New Roman" pitchFamily="18" charset="0"/>
              </a:rPr>
              <a:t> ROUND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35760" y="1885474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b="1" baseline="30000" dirty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GB" b="1" dirty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ROUND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5467" y="1885474"/>
            <a:ext cx="1340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4</a:t>
            </a:r>
            <a:r>
              <a:rPr lang="en-GB" b="1" baseline="300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GB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ROUND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23992" y="1885474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GB" b="1" baseline="30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rd</a:t>
            </a:r>
            <a:r>
              <a:rPr lang="en-GB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ROUND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61069" y="3429000"/>
            <a:ext cx="13420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SPEED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51415" y="3429000"/>
            <a:ext cx="1742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Times New Roman" pitchFamily="18" charset="0"/>
                <a:cs typeface="Times New Roman" pitchFamily="18" charset="0"/>
              </a:rPr>
              <a:t>PHYSICS</a:t>
            </a:r>
            <a:endParaRPr lang="en-GB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68009" y="3429000"/>
            <a:ext cx="1002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Times New Roman" pitchFamily="18" charset="0"/>
                <a:cs typeface="Times New Roman" pitchFamily="18" charset="0"/>
              </a:rPr>
              <a:t>SIZE</a:t>
            </a:r>
          </a:p>
        </p:txBody>
      </p:sp>
    </p:spTree>
    <p:extLst>
      <p:ext uri="{BB962C8B-B14F-4D97-AF65-F5344CB8AC3E}">
        <p14:creationId xmlns:p14="http://schemas.microsoft.com/office/powerpoint/2010/main" val="289298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/>
          <p:nvPr>
            <p:extLst/>
          </p:nvPr>
        </p:nvGraphicFramePr>
        <p:xfrm>
          <a:off x="1703512" y="260648"/>
          <a:ext cx="8568952" cy="6264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81644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7568" y="188641"/>
            <a:ext cx="7772400" cy="1470025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itchFamily="18" charset="0"/>
                <a:cs typeface="Times New Roman" pitchFamily="18" charset="0"/>
              </a:rPr>
              <a:t>Psychographics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79576" y="1844824"/>
            <a:ext cx="7560840" cy="1752600"/>
          </a:xfrm>
        </p:spPr>
        <p:txBody>
          <a:bodyPr>
            <a:normAutofit fontScale="92500"/>
          </a:bodyPr>
          <a:lstStyle/>
          <a:p>
            <a:pPr algn="l"/>
            <a:r>
              <a:rPr lang="en-GB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Achievers</a:t>
            </a:r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– achieving the goals of the game, looking for challenge</a:t>
            </a:r>
          </a:p>
          <a:p>
            <a:pPr algn="l"/>
            <a:endParaRPr lang="en-GB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en-GB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Killers – looking for competition, imposing themselves to others</a:t>
            </a:r>
            <a:endParaRPr lang="en-GB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51584" y="3789040"/>
            <a:ext cx="2484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Game Pleasures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51584" y="4653137"/>
            <a:ext cx="72715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Challenge – accomplishing tasks, solving puzzles</a:t>
            </a:r>
          </a:p>
          <a:p>
            <a:r>
              <a:rPr lang="en-GB" sz="2400" dirty="0">
                <a:latin typeface="Times New Roman" pitchFamily="18" charset="0"/>
                <a:cs typeface="Times New Roman" pitchFamily="18" charset="0"/>
              </a:rPr>
              <a:t>Discovery – looking for a clever strategy to win the game</a:t>
            </a:r>
          </a:p>
        </p:txBody>
      </p:sp>
    </p:spTree>
    <p:extLst>
      <p:ext uri="{BB962C8B-B14F-4D97-AF65-F5344CB8AC3E}">
        <p14:creationId xmlns:p14="http://schemas.microsoft.com/office/powerpoint/2010/main" val="3448953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itchFamily="18" charset="0"/>
                <a:cs typeface="Times New Roman" pitchFamily="18" charset="0"/>
              </a:rPr>
              <a:t>Target Market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Semi hard-core to hard-core gamers, competitive players, people looking for a challenge or looking to show off their skills</a:t>
            </a:r>
          </a:p>
          <a:p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Gender: Males</a:t>
            </a:r>
          </a:p>
          <a:p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Age range: 15 - 35</a:t>
            </a:r>
          </a:p>
        </p:txBody>
      </p:sp>
    </p:spTree>
    <p:extLst>
      <p:ext uri="{BB962C8B-B14F-4D97-AF65-F5344CB8AC3E}">
        <p14:creationId xmlns:p14="http://schemas.microsoft.com/office/powerpoint/2010/main" val="359195836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{54E8DBA2-3536-F04E-A0B6-F15AAA5266A0}tf10001060</Template>
  <TotalTime>34</TotalTime>
  <Words>481</Words>
  <Application>Microsoft Macintosh PowerPoint</Application>
  <PresentationFormat>Widescreen</PresentationFormat>
  <Paragraphs>107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Times New Roman</vt:lpstr>
      <vt:lpstr>Trebuchet MS</vt:lpstr>
      <vt:lpstr>Wingdings 3</vt:lpstr>
      <vt:lpstr>Facet</vt:lpstr>
      <vt:lpstr>L6 - Group 4</vt:lpstr>
      <vt:lpstr>Mechanics</vt:lpstr>
      <vt:lpstr>    Mechanics: rewarding the players that do well</vt:lpstr>
      <vt:lpstr>PowerPoint Presentation</vt:lpstr>
      <vt:lpstr>Example Round</vt:lpstr>
      <vt:lpstr>Scoring</vt:lpstr>
      <vt:lpstr>PowerPoint Presentation</vt:lpstr>
      <vt:lpstr>Psychographics</vt:lpstr>
      <vt:lpstr>Target Market</vt:lpstr>
      <vt:lpstr>Colour palette</vt:lpstr>
      <vt:lpstr>Unity Prototype</vt:lpstr>
      <vt:lpstr>Development Timeline</vt:lpstr>
      <vt:lpstr>Any 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L6 - Group 4</dc:title>
  <dc:creator>Microsoft Office User</dc:creator>
  <cp:lastModifiedBy>Microsoft Office User</cp:lastModifiedBy>
  <cp:revision>5</cp:revision>
  <dcterms:created xsi:type="dcterms:W3CDTF">2018-11-12T09:34:42Z</dcterms:created>
  <dcterms:modified xsi:type="dcterms:W3CDTF">2018-11-12T10:14:35Z</dcterms:modified>
</cp:coreProperties>
</file>

<file path=docProps/thumbnail.jpeg>
</file>